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6858000" cy="12192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57" d="100"/>
          <a:sy n="57" d="100"/>
        </p:scale>
        <p:origin x="2630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995312"/>
            <a:ext cx="5829300" cy="4244622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6403623"/>
            <a:ext cx="5143500" cy="2943577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D15FB0-6A7A-44B2-9B24-FE53B7748043}" type="datetimeFigureOut">
              <a:rPr lang="en-US" smtClean="0"/>
              <a:t>2014-07-06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59401-A772-41C0-BA86-18DD66ABF1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02078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D15FB0-6A7A-44B2-9B24-FE53B7748043}" type="datetimeFigureOut">
              <a:rPr lang="en-US" smtClean="0"/>
              <a:t>2014-07-06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59401-A772-41C0-BA86-18DD66ABF1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29854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649111"/>
            <a:ext cx="1478756" cy="10332156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649111"/>
            <a:ext cx="4350544" cy="1033215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D15FB0-6A7A-44B2-9B24-FE53B7748043}" type="datetimeFigureOut">
              <a:rPr lang="en-US" smtClean="0"/>
              <a:t>2014-07-06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59401-A772-41C0-BA86-18DD66ABF1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89592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D15FB0-6A7A-44B2-9B24-FE53B7748043}" type="datetimeFigureOut">
              <a:rPr lang="en-US" smtClean="0"/>
              <a:t>2014-07-06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59401-A772-41C0-BA86-18DD66ABF1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37824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3039537"/>
            <a:ext cx="5915025" cy="5071532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8159048"/>
            <a:ext cx="5915025" cy="266699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D15FB0-6A7A-44B2-9B24-FE53B7748043}" type="datetimeFigureOut">
              <a:rPr lang="en-US" smtClean="0"/>
              <a:t>2014-07-06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59401-A772-41C0-BA86-18DD66ABF1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5327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3245556"/>
            <a:ext cx="2914650" cy="773571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3245556"/>
            <a:ext cx="2914650" cy="773571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D15FB0-6A7A-44B2-9B24-FE53B7748043}" type="datetimeFigureOut">
              <a:rPr lang="en-US" smtClean="0"/>
              <a:t>2014-07-06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59401-A772-41C0-BA86-18DD66ABF1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9595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49114"/>
            <a:ext cx="5915025" cy="235655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988734"/>
            <a:ext cx="2901255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4453467"/>
            <a:ext cx="2901255" cy="655037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988734"/>
            <a:ext cx="2915543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4453467"/>
            <a:ext cx="2915543" cy="655037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D15FB0-6A7A-44B2-9B24-FE53B7748043}" type="datetimeFigureOut">
              <a:rPr lang="en-US" smtClean="0"/>
              <a:t>2014-07-06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59401-A772-41C0-BA86-18DD66ABF1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30197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D15FB0-6A7A-44B2-9B24-FE53B7748043}" type="datetimeFigureOut">
              <a:rPr lang="en-US" smtClean="0"/>
              <a:t>2014-07-06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59401-A772-41C0-BA86-18DD66ABF1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95094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D15FB0-6A7A-44B2-9B24-FE53B7748043}" type="datetimeFigureOut">
              <a:rPr lang="en-US" smtClean="0"/>
              <a:t>2014-07-06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59401-A772-41C0-BA86-18DD66ABF1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86042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755425"/>
            <a:ext cx="3471863" cy="8664222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D15FB0-6A7A-44B2-9B24-FE53B7748043}" type="datetimeFigureOut">
              <a:rPr lang="en-US" smtClean="0"/>
              <a:t>2014-07-06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59401-A772-41C0-BA86-18DD66ABF1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43514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755425"/>
            <a:ext cx="3471863" cy="8664222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D15FB0-6A7A-44B2-9B24-FE53B7748043}" type="datetimeFigureOut">
              <a:rPr lang="en-US" smtClean="0"/>
              <a:t>2014-07-06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59401-A772-41C0-BA86-18DD66ABF1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75532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649114"/>
            <a:ext cx="5915025" cy="23565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3245556"/>
            <a:ext cx="5915025" cy="77357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D15FB0-6A7A-44B2-9B24-FE53B7748043}" type="datetimeFigureOut">
              <a:rPr lang="en-US" smtClean="0"/>
              <a:t>2014-07-06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11300181"/>
            <a:ext cx="2314575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959401-A772-41C0-BA86-18DD66ABF1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04810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/>
          <p:cNvGrpSpPr/>
          <p:nvPr/>
        </p:nvGrpSpPr>
        <p:grpSpPr>
          <a:xfrm>
            <a:off x="-2465077" y="1"/>
            <a:ext cx="10689086" cy="12084649"/>
            <a:chOff x="6179389" y="0"/>
            <a:chExt cx="6012611" cy="6797615"/>
          </a:xfrm>
        </p:grpSpPr>
        <p:grpSp>
          <p:nvGrpSpPr>
            <p:cNvPr id="2" name="Group 1"/>
            <p:cNvGrpSpPr/>
            <p:nvPr/>
          </p:nvGrpSpPr>
          <p:grpSpPr>
            <a:xfrm>
              <a:off x="6179389" y="0"/>
              <a:ext cx="6012611" cy="6797615"/>
              <a:chOff x="3209027" y="60385"/>
              <a:chExt cx="6012611" cy="6797615"/>
            </a:xfrm>
          </p:grpSpPr>
          <p:pic>
            <p:nvPicPr>
              <p:cNvPr id="10" name="Picture 9"/>
              <p:cNvPicPr>
                <a:picLocks noChangeAspect="1"/>
              </p:cNvPicPr>
              <p:nvPr/>
            </p:nvPicPr>
            <p:blipFill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3411650" y="60385"/>
                <a:ext cx="5809988" cy="4140679"/>
              </a:xfrm>
              <a:prstGeom prst="rect">
                <a:avLst/>
              </a:prstGeom>
            </p:spPr>
          </p:pic>
          <p:pic>
            <p:nvPicPr>
              <p:cNvPr id="9" name="Picture 8"/>
              <p:cNvPicPr>
                <a:picLocks noChangeAspect="1"/>
              </p:cNvPicPr>
              <p:nvPr/>
            </p:nvPicPr>
            <p:blipFill rotWithShape="1"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-2252" t="34339" r="16606" b="20629"/>
              <a:stretch/>
            </p:blipFill>
            <p:spPr>
              <a:xfrm>
                <a:off x="3209027" y="3769742"/>
                <a:ext cx="6012611" cy="3088258"/>
              </a:xfrm>
              <a:prstGeom prst="rect">
                <a:avLst/>
              </a:prstGeom>
            </p:spPr>
          </p:pic>
        </p:grpSp>
        <p:sp>
          <p:nvSpPr>
            <p:cNvPr id="3" name="TextBox 2"/>
            <p:cNvSpPr txBox="1"/>
            <p:nvPr/>
          </p:nvSpPr>
          <p:spPr>
            <a:xfrm>
              <a:off x="8754374" y="2268748"/>
              <a:ext cx="1010728" cy="729142"/>
            </a:xfrm>
            <a:prstGeom prst="rect">
              <a:avLst/>
            </a:prstGeom>
            <a:solidFill>
              <a:srgbClr val="FFFF00"/>
            </a:solidFill>
            <a:ln w="57150">
              <a:solidFill>
                <a:srgbClr val="0070C0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1956" b="1" dirty="0"/>
                <a:t>8-March-2014 0900hrs</a:t>
              </a:r>
            </a:p>
            <a:p>
              <a:r>
                <a:rPr lang="en-US" sz="1956" b="1" dirty="0"/>
                <a:t>HAECO Visit </a:t>
              </a:r>
            </a:p>
            <a:p>
              <a:r>
                <a:rPr lang="en-US" sz="1956" b="1" dirty="0"/>
                <a:t>Meeting Point</a:t>
              </a:r>
            </a:p>
          </p:txBody>
        </p:sp>
        <p:cxnSp>
          <p:nvCxnSpPr>
            <p:cNvPr id="7" name="Straight Arrow Connector 6"/>
            <p:cNvCxnSpPr/>
            <p:nvPr/>
          </p:nvCxnSpPr>
          <p:spPr>
            <a:xfrm flipH="1" flipV="1">
              <a:off x="8467012" y="4518367"/>
              <a:ext cx="235804" cy="1548253"/>
            </a:xfrm>
            <a:prstGeom prst="straightConnector1">
              <a:avLst/>
            </a:prstGeom>
            <a:ln w="38100">
              <a:solidFill>
                <a:srgbClr val="0070C0"/>
              </a:solidFill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2" name="Flowchart: Data 11"/>
            <p:cNvSpPr/>
            <p:nvPr/>
          </p:nvSpPr>
          <p:spPr>
            <a:xfrm rot="13185893">
              <a:off x="8407350" y="4349527"/>
              <a:ext cx="239693" cy="220662"/>
            </a:xfrm>
            <a:prstGeom prst="flowChartInputOutput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200"/>
            </a:p>
          </p:txBody>
        </p:sp>
      </p:grpSp>
      <p:grpSp>
        <p:nvGrpSpPr>
          <p:cNvPr id="14" name="Group 13"/>
          <p:cNvGrpSpPr/>
          <p:nvPr/>
        </p:nvGrpSpPr>
        <p:grpSpPr>
          <a:xfrm>
            <a:off x="-2541756" y="-15334"/>
            <a:ext cx="10689086" cy="12084649"/>
            <a:chOff x="3209027" y="60385"/>
            <a:chExt cx="6012611" cy="6797615"/>
          </a:xfrm>
        </p:grpSpPr>
        <p:pic>
          <p:nvPicPr>
            <p:cNvPr id="18" name="Picture 17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411650" y="60385"/>
              <a:ext cx="5809988" cy="4140679"/>
            </a:xfrm>
            <a:prstGeom prst="rect">
              <a:avLst/>
            </a:prstGeom>
          </p:spPr>
        </p:pic>
        <p:pic>
          <p:nvPicPr>
            <p:cNvPr id="19" name="Picture 18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-2252" t="34339" r="16606" b="20629"/>
            <a:stretch/>
          </p:blipFill>
          <p:spPr>
            <a:xfrm>
              <a:off x="3209027" y="3769742"/>
              <a:ext cx="6012611" cy="3088258"/>
            </a:xfrm>
            <a:prstGeom prst="rect">
              <a:avLst/>
            </a:prstGeom>
          </p:spPr>
        </p:pic>
      </p:grpSp>
      <p:sp>
        <p:nvSpPr>
          <p:cNvPr id="15" name="TextBox 14"/>
          <p:cNvSpPr txBox="1"/>
          <p:nvPr/>
        </p:nvSpPr>
        <p:spPr>
          <a:xfrm>
            <a:off x="2035994" y="4017995"/>
            <a:ext cx="1796850" cy="694293"/>
          </a:xfrm>
          <a:prstGeom prst="rect">
            <a:avLst/>
          </a:prstGeom>
          <a:solidFill>
            <a:srgbClr val="FFFF00"/>
          </a:solidFill>
          <a:ln w="57150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en-US" sz="1956" b="1" smtClean="0"/>
              <a:t>CASL </a:t>
            </a:r>
            <a:r>
              <a:rPr lang="en-US" sz="1956" b="1" dirty="0" smtClean="0"/>
              <a:t>Visit </a:t>
            </a:r>
            <a:endParaRPr lang="en-US" sz="1956" b="1" dirty="0"/>
          </a:p>
          <a:p>
            <a:r>
              <a:rPr lang="en-US" sz="1956" b="1" dirty="0"/>
              <a:t>Meeting Point</a:t>
            </a:r>
          </a:p>
        </p:txBody>
      </p:sp>
      <p:cxnSp>
        <p:nvCxnSpPr>
          <p:cNvPr id="24" name="Straight Arrow Connector 23"/>
          <p:cNvCxnSpPr/>
          <p:nvPr/>
        </p:nvCxnSpPr>
        <p:spPr>
          <a:xfrm flipH="1" flipV="1">
            <a:off x="1439720" y="8288617"/>
            <a:ext cx="672954" cy="2511822"/>
          </a:xfrm>
          <a:prstGeom prst="straightConnector1">
            <a:avLst/>
          </a:prstGeom>
          <a:ln w="57150" cmpd="sng">
            <a:solidFill>
              <a:srgbClr val="0070C0"/>
            </a:solidFill>
            <a:headEnd type="diamond"/>
            <a:tailEnd type="stealth" w="lg" len="lg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5" name="Flowchart: Data 24"/>
          <p:cNvSpPr/>
          <p:nvPr/>
        </p:nvSpPr>
        <p:spPr>
          <a:xfrm rot="13351984">
            <a:off x="1200329" y="7676413"/>
            <a:ext cx="594727" cy="564517"/>
          </a:xfrm>
          <a:prstGeom prst="flowChartInputOutput">
            <a:avLst/>
          </a:prstGeom>
          <a:solidFill>
            <a:srgbClr val="FFFF00"/>
          </a:solidFill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200"/>
          </a:p>
        </p:txBody>
      </p:sp>
      <p:sp>
        <p:nvSpPr>
          <p:cNvPr id="4" name="TextBox 3"/>
          <p:cNvSpPr txBox="1"/>
          <p:nvPr/>
        </p:nvSpPr>
        <p:spPr>
          <a:xfrm>
            <a:off x="-611842" y="102126"/>
            <a:ext cx="6982616" cy="52322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800" b="1" u="sng" dirty="0" err="1">
                <a:solidFill>
                  <a:srgbClr val="0070C0"/>
                </a:solidFill>
              </a:rPr>
              <a:t>Citygate</a:t>
            </a:r>
            <a:r>
              <a:rPr lang="en-US" sz="2800" b="1" u="sng" dirty="0">
                <a:solidFill>
                  <a:srgbClr val="0070C0"/>
                </a:solidFill>
              </a:rPr>
              <a:t> Outlet adjacent to Haagen-Dazs</a:t>
            </a:r>
          </a:p>
        </p:txBody>
      </p:sp>
    </p:spTree>
    <p:extLst>
      <p:ext uri="{BB962C8B-B14F-4D97-AF65-F5344CB8AC3E}">
        <p14:creationId xmlns:p14="http://schemas.microsoft.com/office/powerpoint/2010/main" val="31360962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35</TotalTime>
  <Words>15</Words>
  <Application>Microsoft Office PowerPoint</Application>
  <PresentationFormat>Widescreen</PresentationFormat>
  <Paragraphs>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Lee A</dc:creator>
  <cp:lastModifiedBy>Lee A</cp:lastModifiedBy>
  <cp:revision>14</cp:revision>
  <dcterms:created xsi:type="dcterms:W3CDTF">2014-02-17T09:29:27Z</dcterms:created>
  <dcterms:modified xsi:type="dcterms:W3CDTF">2014-07-06T08:35:08Z</dcterms:modified>
</cp:coreProperties>
</file>